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34" r:id="rId3"/>
    <p:sldId id="335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DAFD2-D35E-46B3-910C-CE0623BE5967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08951-3C59-4C26-A0FC-B339AA7E93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11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D7419-ACC5-9B36-D0FA-18C6F82D1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D5C55-C144-C869-CA1A-849B7207E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B2101-32FC-66FE-4D64-4B72D35AC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6F21-5B75-4B39-B286-AC0B8A7A89F3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B7B4C-053A-85E8-2DB0-CCCAB6D7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E64CB-D257-8CE7-04BA-F7769A63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307B-DA72-42D3-9B36-D257520A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520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B54E-655D-D8EA-6EFE-424DC9E7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33380A-4A67-D906-C700-3B7ECEFC9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32A72-B02C-D4BF-4E85-1C35D578C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6F21-5B75-4B39-B286-AC0B8A7A89F3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49237-D7FB-4450-4F3E-D9D30FD3B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BC25A-6FF8-82EC-02FC-54572336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307B-DA72-42D3-9B36-D257520A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38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4C28AF-ACDD-ACE1-142A-04FAA967E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2B8562-0E2A-6E5A-B943-6420D722A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4004-760C-97C4-374D-EE5E48D93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6F21-5B75-4B39-B286-AC0B8A7A89F3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76CF7-99E2-ECC8-ACB8-D8DC0EFAB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645DA-0274-51D0-E025-2FECFF6AF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307B-DA72-42D3-9B36-D257520A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07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15733" y="-634999"/>
            <a:ext cx="8055040" cy="7876373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3000">
                <a:schemeClr val="accent1"/>
              </a:gs>
              <a:gs pos="31000">
                <a:schemeClr val="accent2"/>
              </a:gs>
              <a:gs pos="50000">
                <a:schemeClr val="accent3"/>
              </a:gs>
              <a:gs pos="68000">
                <a:schemeClr val="accent4"/>
              </a:gs>
              <a:gs pos="88000">
                <a:schemeClr val="accent5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14400" y="2655751"/>
            <a:ext cx="103632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746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1911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11478000" y="6144000"/>
            <a:ext cx="510800" cy="510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  <p:sp>
        <p:nvSpPr>
          <p:cNvPr id="24" name="Google Shape;24;p5"/>
          <p:cNvSpPr/>
          <p:nvPr/>
        </p:nvSpPr>
        <p:spPr>
          <a:xfrm>
            <a:off x="6784102" y="-732926"/>
            <a:ext cx="5590109" cy="5466117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140400" y="1805263"/>
            <a:ext cx="99112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486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AB0C1-D523-56A9-FC53-91FDC08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B0096-30F0-939D-55BE-FC4F17FBB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E4E9A-8882-FB2D-0AF6-5FD45C5FF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6F21-5B75-4B39-B286-AC0B8A7A89F3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EF217-AEFD-B284-CEE0-4D5D7E970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65674-0E1B-02B1-4D91-0210A6E71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307B-DA72-42D3-9B36-D257520A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10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86A71-2678-09BC-DB22-2BE3D39AF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B2555-7FE6-05B8-0C7C-EEDF05FC4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C7EB8-7230-9B83-F13D-5B0FD9374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6F21-5B75-4B39-B286-AC0B8A7A89F3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994BB-A8C1-3E78-9A06-62A38102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5C31B-D5C7-71C5-41D0-8A1414D0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307B-DA72-42D3-9B36-D257520A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71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7EC55-9866-C472-9423-EC7A28C3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34397-44B3-D029-A23A-3ED624277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7DE9A-9B4B-E2D3-2062-83009D35F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AE570-CCF1-4CC1-6E22-6D9B766F6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6F21-5B75-4B39-B286-AC0B8A7A89F3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2E8E8-088C-18C6-CCDE-D4931456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2D5B0-4E96-A7B4-7DE3-0A3AF66A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307B-DA72-42D3-9B36-D257520A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624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13CE0-8BD8-062C-11C6-EA54FD6A9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BF135-7F60-C615-EEE8-8D22DEC7D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1C4EEE-0FF8-9EEB-3189-2B66C19D2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DB257-35AA-E752-F5DA-80ED68576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1FD90-85B0-137B-64C3-66C038500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096343-48E2-8770-5B00-2A123A92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6F21-5B75-4B39-B286-AC0B8A7A89F3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DA389C-3334-7A61-13F0-B87E0CD63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0F0580-EBE0-8E7A-BA8E-4F88C6D2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307B-DA72-42D3-9B36-D257520A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12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0B4D8-A9F1-EB34-9805-FCE34518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C4733A-CD9A-C4E2-C10F-8002A5A27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6F21-5B75-4B39-B286-AC0B8A7A89F3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281D4-36D4-8A82-5D2C-8D8D511E2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2E0E2-582C-C2D7-D428-505DDF90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307B-DA72-42D3-9B36-D257520A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77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D7CC1-1008-37F7-3D30-55AFA5841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6F21-5B75-4B39-B286-AC0B8A7A89F3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53A9B1-907A-D7C5-5C86-DB0DBC40F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288F8-EC31-B7A3-5BB9-BA5CB567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307B-DA72-42D3-9B36-D257520A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93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841A-4344-6910-AE01-88FA4DD8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F6430-1CA4-20C6-AB51-1555471AE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A58243-0A66-9D0F-10EC-B4E4F6FD2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0B08C-7781-7C46-2E96-E3CA8BD82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6F21-5B75-4B39-B286-AC0B8A7A89F3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664E7-7F8F-96F4-0DF9-688755A73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3C77D-DD18-BBDB-9858-1AA1D7CF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307B-DA72-42D3-9B36-D257520A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71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777C6-7E79-86B1-8844-93BA0E890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DE31AA-1F3B-EC16-F21B-9D10D73F5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F37C5-F64B-4BCF-3164-077572644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E4C51-4D30-E239-4258-922CB9BCA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6F21-5B75-4B39-B286-AC0B8A7A89F3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FE129-65FA-3A1C-EC5B-4F0AD86E4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AAC95-4C94-E968-1AAD-395090EF4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307B-DA72-42D3-9B36-D257520A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444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449D42-3374-2509-E96E-171D1047D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4053A-8791-F465-9229-77856B485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D9060-3AEB-7AE1-80BE-3B9916D09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76F21-5B75-4B39-B286-AC0B8A7A89F3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73F4C-CF7E-81A3-C605-74A140EA8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8F56-048D-4CFB-F23F-07E4A4C66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F307B-DA72-42D3-9B36-D257520A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20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239349" y="2084851"/>
            <a:ext cx="11521280" cy="288032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" sz="6400" dirty="0"/>
              <a:t>CST 205 OOP :Object modeling using UML </a:t>
            </a:r>
            <a:endParaRPr sz="6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C2B8E-5340-185D-011B-6CFB84CFB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46" y="678094"/>
            <a:ext cx="10541326" cy="556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7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397C13-F854-9C4F-2537-3801F3DFB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13" y="493160"/>
            <a:ext cx="10409838" cy="60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42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B17127-AF49-7DB4-CCC2-03A8E78FA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82" y="811657"/>
            <a:ext cx="10582472" cy="56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85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65539-2341-872D-0BF9-EA54F0AE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784" y="883578"/>
            <a:ext cx="9270623" cy="53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47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6CDE64-1A39-B158-0800-6F8753B1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96" y="842481"/>
            <a:ext cx="10606681" cy="528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87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53A06-1838-D0B9-E90E-06A289E8E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76" y="1202075"/>
            <a:ext cx="10043832" cy="5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47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3E0BCA-3120-1D44-A6D8-A6ED3813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49" y="606175"/>
            <a:ext cx="10697303" cy="590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1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B3710-28BA-221F-20A4-D24988ACC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765" y="791110"/>
            <a:ext cx="10130425" cy="529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81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D4EEDC-4751-85AD-19BD-93BA89879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86" y="904126"/>
            <a:ext cx="10143698" cy="56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41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EA911B-7935-D760-2025-C898F3204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36" y="698643"/>
            <a:ext cx="11309864" cy="563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6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719403" y="356659"/>
            <a:ext cx="10753195" cy="768085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lvl="0"/>
            <a:r>
              <a:rPr lang="en-IN" dirty="0"/>
              <a:t>OBJECTIVES</a:t>
            </a:r>
            <a:endParaRPr dirty="0"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143339" y="1220756"/>
            <a:ext cx="11809312" cy="5184576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lvl="0" algn="just"/>
            <a:r>
              <a:rPr lang="en-US" sz="2667" dirty="0"/>
              <a:t>To explain about class diagram.</a:t>
            </a:r>
          </a:p>
          <a:p>
            <a:pPr lvl="0" algn="just"/>
            <a:r>
              <a:rPr lang="en-US" sz="2667" dirty="0"/>
              <a:t>To illustrate class diagram</a:t>
            </a:r>
          </a:p>
          <a:p>
            <a:pPr lvl="0" algn="just"/>
            <a:r>
              <a:rPr lang="en-US" sz="2667" dirty="0"/>
              <a:t>To give an overview of object diagram</a:t>
            </a:r>
          </a:p>
          <a:p>
            <a:pPr lvl="0" algn="just"/>
            <a:r>
              <a:rPr lang="en-US" sz="2667" dirty="0"/>
              <a:t>To illustrate </a:t>
            </a:r>
            <a:r>
              <a:rPr lang="en-US" sz="2667"/>
              <a:t>object diagram</a:t>
            </a:r>
            <a:endParaRPr sz="2667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11478000" y="6144067"/>
            <a:ext cx="510800" cy="510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2659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CF8325-376B-53FD-0700-B70DEC0B0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31" y="708917"/>
            <a:ext cx="10835332" cy="54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74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7EA2E-4577-8087-B372-6C997B933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50" y="1109609"/>
            <a:ext cx="10338004" cy="508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17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6D1FB-7D86-C1C3-FC81-867DF648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84" y="955497"/>
            <a:ext cx="10386924" cy="533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7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144EA0-DB2C-05FF-7C77-06C4B5A7E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44" y="698643"/>
            <a:ext cx="9168048" cy="60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93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E145D-EB16-1536-46D7-4227FEA2A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834" y="889126"/>
            <a:ext cx="9300319" cy="543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13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8B1678-E738-0CD0-F54C-863A6B62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105" y="780836"/>
            <a:ext cx="9717137" cy="537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20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02CBF-E599-A5DD-3872-A90290378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22" y="996593"/>
            <a:ext cx="9698804" cy="576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80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6F1890-91A4-07CA-2110-ABED9699C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65" y="236306"/>
            <a:ext cx="10555392" cy="597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22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0F36D-68AB-0252-8586-1E398B78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84" y="606175"/>
            <a:ext cx="10908974" cy="575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9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DE7422-79FC-34E5-86B4-FFCD3726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89" y="770562"/>
            <a:ext cx="9845325" cy="546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7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0353FD-09D6-1043-F3FA-CF989859E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42" y="565079"/>
            <a:ext cx="10742308" cy="597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46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AF3AF-DC9F-0B72-68D9-CB9595F9E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2" y="431515"/>
            <a:ext cx="11417346" cy="62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1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B5094E-0385-AB92-DB17-45793546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30" y="431515"/>
            <a:ext cx="10762363" cy="587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9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367AF6-CCF6-A4BE-98D4-AF625AD6C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17" y="554804"/>
            <a:ext cx="10581064" cy="576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87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31</Words>
  <Application>Microsoft Office PowerPoint</Application>
  <PresentationFormat>Widescreen</PresentationFormat>
  <Paragraphs>7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CST 205 OOP :Object modeling using UML 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CST 205 OOP :Object modeling using UML </dc:title>
  <dc:creator>Eldhose P Sim Toc H</dc:creator>
  <cp:lastModifiedBy>Eldhose P Sim Toc H</cp:lastModifiedBy>
  <cp:revision>37</cp:revision>
  <dcterms:created xsi:type="dcterms:W3CDTF">2022-12-13T13:00:06Z</dcterms:created>
  <dcterms:modified xsi:type="dcterms:W3CDTF">2022-12-13T14:05:49Z</dcterms:modified>
</cp:coreProperties>
</file>